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Quattrocento"/>
      <p:regular r:id="rId21"/>
      <p:bold r:id="rId22"/>
    </p:embeddedFont>
    <p:embeddedFont>
      <p:font typeface="Chonburi"/>
      <p:regular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Quattrocento-bold.fntdata"/><Relationship Id="rId10" Type="http://schemas.openxmlformats.org/officeDocument/2006/relationships/slide" Target="slides/slide5.xml"/><Relationship Id="rId21" Type="http://schemas.openxmlformats.org/officeDocument/2006/relationships/font" Target="fonts/Quattrocento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Chonburi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fef759d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fef759d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c83dc448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ec83dc448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c83dc448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c83dc448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c83dc448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ec83dc448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c83dc448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ec83dc448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eb1c71fc7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eb1c71fc7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b1c71fc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b1c71fc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ec83dc44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ec83dc44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ec83dc448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ec83dc448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b1c71fc7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b1c71fc7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b1c71fc7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eb1c71fc7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b1c71fc7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b1c71fc7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b1c71fc7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eb1c71fc7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b1c71fc7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b1c71fc7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hyperlink" Target="https://www.airbnb.mx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nurturedigital.com/" TargetMode="External"/><Relationship Id="rId4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aaark.com/" TargetMode="External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scpf.com/s/" TargetMode="External"/><Relationship Id="rId4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behance.net/gallery/100231395/Smart-Streets-AI-Powered-Traffic-Dashboard?tracking_source=project_owner_other_projects" TargetMode="External"/><Relationship Id="rId4" Type="http://schemas.openxmlformats.org/officeDocument/2006/relationships/hyperlink" Target="https://www.behance.net/gallery/108385027/COVID-19-Spending-Data-Visualization-POGO?tracking_source=project_owner_other_projects" TargetMode="External"/><Relationship Id="rId5" Type="http://schemas.openxmlformats.org/officeDocument/2006/relationships/hyperlink" Target="https://www.behance.net/gallery/90369527/GEOTAB-MarketPlace-dashboard-and-sensors?tracking_source=project_owner_other_projects" TargetMode="External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2.png"/><Relationship Id="rId13" Type="http://schemas.openxmlformats.org/officeDocument/2006/relationships/image" Target="../media/image4.png"/><Relationship Id="rId1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Relationship Id="rId4" Type="http://schemas.openxmlformats.org/officeDocument/2006/relationships/image" Target="../media/image20.png"/><Relationship Id="rId9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image" Target="../media/image15.png"/><Relationship Id="rId7" Type="http://schemas.openxmlformats.org/officeDocument/2006/relationships/image" Target="../media/image17.png"/><Relationship Id="rId8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7812" l="0" r="0" t="782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0" y="1861200"/>
            <a:ext cx="8520600" cy="14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7200">
                <a:solidFill>
                  <a:schemeClr val="lt1"/>
                </a:solidFill>
                <a:latin typeface="Chonburi"/>
                <a:ea typeface="Chonburi"/>
                <a:cs typeface="Chonburi"/>
                <a:sym typeface="Chonburi"/>
              </a:rPr>
              <a:t>MOOD BOARD</a:t>
            </a:r>
            <a:endParaRPr sz="7200">
              <a:solidFill>
                <a:schemeClr val="lt1"/>
              </a:solidFill>
              <a:latin typeface="Chonburi"/>
              <a:ea typeface="Chonburi"/>
              <a:cs typeface="Chonburi"/>
              <a:sym typeface="Chonbu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356723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3825" y="225450"/>
            <a:ext cx="1132450" cy="130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3562" y="1699500"/>
            <a:ext cx="893000" cy="120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8650" y="3075847"/>
            <a:ext cx="2182825" cy="139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8525"/>
            <a:ext cx="8839199" cy="363659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/>
        </p:nvSpPr>
        <p:spPr>
          <a:xfrm>
            <a:off x="221000" y="4635875"/>
            <a:ext cx="8770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797979"/>
                </a:solidFill>
                <a:highlight>
                  <a:srgbClr val="FFFFFF"/>
                </a:highlight>
                <a:latin typeface="Quattrocento"/>
                <a:ea typeface="Quattrocento"/>
                <a:cs typeface="Quattrocento"/>
                <a:sym typeface="Quattrocento"/>
              </a:rPr>
              <a:t>Resultados perfectamente ordenados, posibilidades de filtrar por lo que quieras</a:t>
            </a:r>
            <a:endParaRPr>
              <a:latin typeface="Quattrocento"/>
              <a:ea typeface="Quattrocento"/>
              <a:cs typeface="Quattrocento"/>
              <a:sym typeface="Quattrocento"/>
            </a:endParaRPr>
          </a:p>
        </p:txBody>
      </p:sp>
      <p:sp>
        <p:nvSpPr>
          <p:cNvPr id="127" name="Google Shape;127;p23"/>
          <p:cNvSpPr txBox="1"/>
          <p:nvPr/>
        </p:nvSpPr>
        <p:spPr>
          <a:xfrm>
            <a:off x="152400" y="327875"/>
            <a:ext cx="8770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u="sng">
                <a:solidFill>
                  <a:schemeClr val="hlink"/>
                </a:solidFill>
                <a:highlight>
                  <a:srgbClr val="FFFFFF"/>
                </a:highlight>
                <a:latin typeface="Quattrocento"/>
                <a:ea typeface="Quattrocento"/>
                <a:cs typeface="Quattrocento"/>
                <a:sym typeface="Quattrocento"/>
                <a:hlinkClick r:id="rId4"/>
              </a:rPr>
              <a:t>AIRBNB</a:t>
            </a:r>
            <a:endParaRPr>
              <a:latin typeface="Quattrocento"/>
              <a:ea typeface="Quattrocento"/>
              <a:cs typeface="Quattrocento"/>
              <a:sym typeface="Quattrocen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/>
        </p:nvSpPr>
        <p:spPr>
          <a:xfrm>
            <a:off x="231050" y="4482925"/>
            <a:ext cx="8770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797979"/>
                </a:solidFill>
                <a:highlight>
                  <a:srgbClr val="FFFFFF"/>
                </a:highlight>
                <a:latin typeface="Quattrocento"/>
                <a:ea typeface="Quattrocento"/>
                <a:cs typeface="Quattrocento"/>
                <a:sym typeface="Quattrocento"/>
              </a:rPr>
              <a:t>En esta página hay vídeos, los elementos se mueven y hasta el ratón arrastra una bola negra. Aun así, es una web perfectamente intuitiva que funciona sin problemas.</a:t>
            </a:r>
            <a:endParaRPr>
              <a:latin typeface="Quattrocento"/>
              <a:ea typeface="Quattrocento"/>
              <a:cs typeface="Quattrocento"/>
              <a:sym typeface="Quattrocento"/>
            </a:endParaRPr>
          </a:p>
        </p:txBody>
      </p:sp>
      <p:sp>
        <p:nvSpPr>
          <p:cNvPr id="133" name="Google Shape;133;p24"/>
          <p:cNvSpPr txBox="1"/>
          <p:nvPr/>
        </p:nvSpPr>
        <p:spPr>
          <a:xfrm>
            <a:off x="152400" y="327875"/>
            <a:ext cx="8770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u="sng">
                <a:solidFill>
                  <a:schemeClr val="hlink"/>
                </a:solidFill>
                <a:highlight>
                  <a:srgbClr val="FFFFFF"/>
                </a:highlight>
                <a:latin typeface="Quattrocento"/>
                <a:ea typeface="Quattrocento"/>
                <a:cs typeface="Quattrocento"/>
                <a:sym typeface="Quattrocento"/>
                <a:hlinkClick r:id="rId3"/>
              </a:rPr>
              <a:t>NURTURE DIGITAL</a:t>
            </a:r>
            <a:endParaRPr>
              <a:latin typeface="Quattrocento"/>
              <a:ea typeface="Quattrocento"/>
              <a:cs typeface="Quattrocento"/>
              <a:sym typeface="Quattrocento"/>
            </a:endParaRPr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714" y="753450"/>
            <a:ext cx="7684574" cy="363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/>
        </p:nvSpPr>
        <p:spPr>
          <a:xfrm>
            <a:off x="221000" y="4423225"/>
            <a:ext cx="8770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797979"/>
                </a:solidFill>
                <a:highlight>
                  <a:srgbClr val="FFFFFF"/>
                </a:highlight>
                <a:latin typeface="Quattrocento"/>
                <a:ea typeface="Quattrocento"/>
                <a:cs typeface="Quattrocento"/>
                <a:sym typeface="Quattrocento"/>
              </a:rPr>
              <a:t>Incorpora animaciones muy bonitas, sutiles y que, lejos de molestar, hacen que no quieras salir de la página. Son animaciones en HTML5, por lo que no dan problemas en ningún navegador. </a:t>
            </a:r>
            <a:endParaRPr>
              <a:latin typeface="Quattrocento"/>
              <a:ea typeface="Quattrocento"/>
              <a:cs typeface="Quattrocento"/>
              <a:sym typeface="Quattrocento"/>
            </a:endParaRPr>
          </a:p>
        </p:txBody>
      </p:sp>
      <p:sp>
        <p:nvSpPr>
          <p:cNvPr id="140" name="Google Shape;140;p25"/>
          <p:cNvSpPr txBox="1"/>
          <p:nvPr/>
        </p:nvSpPr>
        <p:spPr>
          <a:xfrm>
            <a:off x="152400" y="327875"/>
            <a:ext cx="8770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u="sng">
                <a:solidFill>
                  <a:schemeClr val="hlink"/>
                </a:solidFill>
                <a:highlight>
                  <a:srgbClr val="FFFFFF"/>
                </a:highlight>
                <a:latin typeface="Quattrocento"/>
                <a:ea typeface="Quattrocento"/>
                <a:cs typeface="Quattrocento"/>
                <a:sym typeface="Quattrocento"/>
                <a:hlinkClick r:id="rId3"/>
              </a:rPr>
              <a:t>WRK.</a:t>
            </a:r>
            <a:endParaRPr>
              <a:latin typeface="Quattrocento"/>
              <a:ea typeface="Quattrocento"/>
              <a:cs typeface="Quattrocento"/>
              <a:sym typeface="Quattrocento"/>
            </a:endParaRPr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865" y="753450"/>
            <a:ext cx="7660771" cy="363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/>
        </p:nvSpPr>
        <p:spPr>
          <a:xfrm>
            <a:off x="186750" y="4335300"/>
            <a:ext cx="87705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797979"/>
                </a:solidFill>
                <a:highlight>
                  <a:srgbClr val="FFFFFF"/>
                </a:highlight>
                <a:latin typeface="Quattrocento"/>
                <a:ea typeface="Quattrocento"/>
                <a:cs typeface="Quattrocento"/>
                <a:sym typeface="Quattrocento"/>
              </a:rPr>
              <a:t>Muy sencilla: preguntas y texto sobre fondo blanco que te van guiando a través de una web formada sólo por contenido. Aunque también puede ser contraproducente  que quieras ver todas las posibilidades y no salgas nunca de ahí.</a:t>
            </a:r>
            <a:endParaRPr>
              <a:latin typeface="Quattrocento"/>
              <a:ea typeface="Quattrocento"/>
              <a:cs typeface="Quattrocento"/>
              <a:sym typeface="Quattrocento"/>
            </a:endParaRPr>
          </a:p>
        </p:txBody>
      </p:sp>
      <p:sp>
        <p:nvSpPr>
          <p:cNvPr id="147" name="Google Shape;147;p26"/>
          <p:cNvSpPr txBox="1"/>
          <p:nvPr/>
        </p:nvSpPr>
        <p:spPr>
          <a:xfrm>
            <a:off x="152400" y="327875"/>
            <a:ext cx="8770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u="sng">
                <a:solidFill>
                  <a:schemeClr val="hlink"/>
                </a:solidFill>
                <a:highlight>
                  <a:srgbClr val="FFFFFF"/>
                </a:highlight>
                <a:latin typeface="Quattrocento"/>
                <a:ea typeface="Quattrocento"/>
                <a:cs typeface="Quattrocento"/>
                <a:sym typeface="Quattrocento"/>
                <a:hlinkClick r:id="rId3"/>
              </a:rPr>
              <a:t>S,C,P,F</a:t>
            </a:r>
            <a:endParaRPr>
              <a:latin typeface="Quattrocento"/>
              <a:ea typeface="Quattrocento"/>
              <a:cs typeface="Quattrocento"/>
              <a:sym typeface="Quattrocento"/>
            </a:endParaRPr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725" y="653000"/>
            <a:ext cx="7466579" cy="363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https://www.behance.net/gallery/100231395/Smart-Streets-AI-Powered-Traffic-Dashboard?tracking_source=project_owner_other_projects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u="sng">
                <a:solidFill>
                  <a:schemeClr val="hlink"/>
                </a:solidFill>
                <a:hlinkClick r:id="rId4"/>
              </a:rPr>
              <a:t>https://www.behance.net/gallery/108385027/COVID-19-Spending-Data-Visualization-POGO?tracking_source=project_owner_other_projects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u="sng">
                <a:solidFill>
                  <a:schemeClr val="hlink"/>
                </a:solidFill>
                <a:hlinkClick r:id="rId5"/>
              </a:rPr>
              <a:t>https://www.behance.net/gallery/90369527/GEOTAB-MarketPlace-dashboard-and-sensors?tracking_source=project_owner_other_projects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2850" y="152397"/>
            <a:ext cx="1131976" cy="113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4813" y="152400"/>
            <a:ext cx="1306132" cy="11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3650" y="1429550"/>
            <a:ext cx="1213825" cy="9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3587" y="1460925"/>
            <a:ext cx="1518425" cy="139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36675" y="2570000"/>
            <a:ext cx="2613075" cy="2062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8">
            <a:alphaModFix/>
          </a:blip>
          <a:srcRect b="37541" l="33147" r="32710" t="30526"/>
          <a:stretch/>
        </p:blipFill>
        <p:spPr>
          <a:xfrm>
            <a:off x="4684800" y="211544"/>
            <a:ext cx="1072825" cy="107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9">
            <a:alphaModFix/>
          </a:blip>
          <a:srcRect b="38431" l="33524" r="33282" t="29637"/>
          <a:stretch/>
        </p:blipFill>
        <p:spPr>
          <a:xfrm>
            <a:off x="5836675" y="211550"/>
            <a:ext cx="1043013" cy="107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10">
            <a:alphaModFix/>
          </a:blip>
          <a:srcRect b="11205" l="0" r="0" t="0"/>
          <a:stretch/>
        </p:blipFill>
        <p:spPr>
          <a:xfrm>
            <a:off x="7032100" y="152400"/>
            <a:ext cx="1959500" cy="183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00925" y="211550"/>
            <a:ext cx="1787725" cy="211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52400" y="2483650"/>
            <a:ext cx="2165525" cy="250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470325" y="3030150"/>
            <a:ext cx="2378173" cy="196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38530" cy="499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1351" y="152400"/>
            <a:ext cx="449854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863" y="1010363"/>
            <a:ext cx="2797093" cy="312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 rotWithShape="1">
          <a:blip r:embed="rId4">
            <a:alphaModFix/>
          </a:blip>
          <a:srcRect b="21460" l="0" r="0" t="14152"/>
          <a:stretch/>
        </p:blipFill>
        <p:spPr>
          <a:xfrm>
            <a:off x="2879963" y="1305863"/>
            <a:ext cx="6042176" cy="2531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611885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0850" y="1910376"/>
            <a:ext cx="4170226" cy="132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572675" cy="4636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2225" y="1917325"/>
            <a:ext cx="4190449" cy="142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514850" cy="48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1975" y="1907562"/>
            <a:ext cx="4249575" cy="132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592021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4275" y="2046625"/>
            <a:ext cx="4006501" cy="119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429125" cy="479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8425" y="1947275"/>
            <a:ext cx="4264575" cy="124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